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0"/>
  </p:notesMasterIdLst>
  <p:sldIdLst>
    <p:sldId id="256" r:id="rId2"/>
    <p:sldId id="259" r:id="rId3"/>
    <p:sldId id="263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1" r:id="rId21"/>
    <p:sldId id="280" r:id="rId22"/>
    <p:sldId id="278" r:id="rId23"/>
    <p:sldId id="279" r:id="rId24"/>
    <p:sldId id="282" r:id="rId25"/>
    <p:sldId id="287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87263" autoAdjust="0"/>
  </p:normalViewPr>
  <p:slideViewPr>
    <p:cSldViewPr>
      <p:cViewPr varScale="1">
        <p:scale>
          <a:sx n="45" d="100"/>
          <a:sy n="45" d="100"/>
        </p:scale>
        <p:origin x="-121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370017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A2CF-F55E-4C1A-BB96-1623957AC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6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FFCB3-13D0-4DD3-B682-C7B45BD44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0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E2C95-847D-406F-92BA-9E292F7CF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2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8F43-6AA5-4631-A8CF-E250FDE3D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1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67F2B-8040-484A-950A-04D6927A4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4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44E7-FFB4-44A9-8080-BDB3A14A4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5C43E-CC6A-4F70-8A35-D73C86AD8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8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77FBA-AA0B-49A6-BEE1-8992DEA60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8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4C651-EA98-4980-A5BD-9503773F1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5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A12DE-98C1-4CD8-A75F-B03EFD3F1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2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4692-2A8B-463C-B6AC-C7B480686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2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C7529-434E-4807-88E9-AA8EC5624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0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C4EE-46EE-4EBB-85F2-C56329F47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0D3101A-BC8A-455E-A953-C49BC3348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916238" y="1628775"/>
            <a:ext cx="6227762" cy="25495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400" b="1" dirty="0" smtClean="0"/>
              <a:t>Асимптотическая сходимость алгоритмов имитации отжига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5084763"/>
            <a:ext cx="6588125" cy="11350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r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200" smtClean="0"/>
              <a:t>Даниил Зорин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Представление алгоритма имитации отжига цепью Маркова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Вероятность принятия решения </a:t>
                </a:r>
                <a:r>
                  <a:rPr lang="en-US" dirty="0" smtClean="0"/>
                  <a:t>j </a:t>
                </a:r>
                <a:r>
                  <a:rPr lang="ru-RU" dirty="0" smtClean="0"/>
                  <a:t>в качестве нового приближения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/>
                        </a:rPr>
                        <m:t>I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⁡(1,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dirty="0" smtClean="0"/>
                  <a:t>- значение температуры на </a:t>
                </a:r>
                <a:r>
                  <a:rPr lang="en-US" dirty="0" smtClean="0"/>
                  <a:t>k-</a:t>
                </a:r>
                <a:r>
                  <a:rPr lang="ru-RU" dirty="0" smtClean="0"/>
                  <a:t>й итерации.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9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Представление алгоритма имитации отжига цепью Маркова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Вероятности перехода</a:t>
                </a:r>
                <a:r>
                  <a:rPr lang="en-US" dirty="0" smtClean="0"/>
                  <a:t> </a:t>
                </a:r>
                <a:r>
                  <a:rPr lang="ru-RU" dirty="0" smtClean="0"/>
                  <a:t>при температуре </a:t>
                </a:r>
                <a:r>
                  <a:rPr lang="en-US" dirty="0" smtClean="0"/>
                  <a:t>c(k)</a:t>
                </a:r>
                <a:r>
                  <a:rPr lang="ru-RU" dirty="0" smtClean="0"/>
                  <a:t> задаются как</a:t>
                </a: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,         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 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 r="-2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0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теорема о сходимости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Пусть температура константна и равна </a:t>
                </a:r>
                <a:r>
                  <a:rPr lang="ru-RU" i="1" dirty="0" smtClean="0"/>
                  <a:t>с. </a:t>
                </a:r>
                <a:r>
                  <a:rPr lang="ru-RU" dirty="0" smtClean="0"/>
                  <a:t>Пусть вероятности генерации таковы, что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:∃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&gt;0 ∀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i="1" dirty="0" smtClean="0"/>
              </a:p>
              <a:p>
                <a:r>
                  <a:rPr lang="ru-RU" dirty="0" smtClean="0"/>
                  <a:t>Тогда соответствующая цепь Маркова имеет стационарное распределение, которое при уменьшении температуры сходится к распределению, дающему только оптимальные решения.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 r="-2222" b="-24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5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теоремы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условия на вероятности генерации непосредственно следует неразложимость цепи Маркова.</a:t>
            </a:r>
          </a:p>
          <a:p>
            <a:r>
              <a:rPr lang="ru-RU" dirty="0" smtClean="0"/>
              <a:t>Так как цепь неразложимая, для </a:t>
            </a:r>
            <a:r>
              <a:rPr lang="ru-RU" dirty="0" err="1" smtClean="0"/>
              <a:t>апериодичности</a:t>
            </a:r>
            <a:r>
              <a:rPr lang="ru-RU" dirty="0" smtClean="0"/>
              <a:t> достаточно наличие одного возвратного состояния. Очевидно, любое неоптимальное решение соответствует такому состоянию.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8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теоремы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Следовательно, существует стационарное распределение.</a:t>
                </a:r>
              </a:p>
              <a:p>
                <a:r>
                  <a:rPr lang="ru-RU" dirty="0" smtClean="0"/>
                  <a:t>Из уравнений детального баланса получаем следующее выражение: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⁡(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⁡(</m:t>
                              </m:r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97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теоремы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Обозначим множество оптимальных решений как </a:t>
                </a:r>
                <a:r>
                  <a:rPr lang="en-US" dirty="0" smtClean="0"/>
                  <a:t>I*</a:t>
                </a:r>
                <a:endParaRPr lang="ru-RU" dirty="0" smtClean="0"/>
              </a:p>
              <a:p>
                <a:r>
                  <a:rPr lang="ru-RU" dirty="0" smtClean="0"/>
                  <a:t>Очевидно,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ru-RU" b="0" i="1" smtClean="0">
                                  <a:latin typeface="Cambria Math"/>
                                </a:rPr>
                                <m:t>с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)∎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4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Недостаток данной теоремы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Цепь Маркова считается однородной, и предел берется сначала по итерациям при фиксированной температуре, а затем температура устремляется к нулю.</a:t>
            </a:r>
          </a:p>
          <a:p>
            <a:r>
              <a:rPr lang="ru-RU" dirty="0" smtClean="0"/>
              <a:t>В реальности число итераций при фиксированной температуре далеко от бесконечного.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Неоднородная модель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Пусть последовательность температур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ru-RU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монотонно неубывающая.</a:t>
                </a:r>
              </a:p>
              <a:p>
                <a:r>
                  <a:rPr lang="ru-RU" dirty="0" smtClean="0"/>
                  <a:t>Пока температура не меняется, задана однородная </a:t>
                </a:r>
                <a:r>
                  <a:rPr lang="ru-RU" i="1" dirty="0" smtClean="0"/>
                  <a:t>конечная</a:t>
                </a:r>
                <a:r>
                  <a:rPr lang="ru-RU" dirty="0" smtClean="0"/>
                  <a:t> цепь Маркова.</a:t>
                </a:r>
              </a:p>
              <a:p>
                <a:r>
                  <a:rPr lang="ru-RU" dirty="0" smtClean="0"/>
                  <a:t>Вся цепь Маркова для бесконечного числа итераций неоднородна, то есть матрица переходов </a:t>
                </a:r>
                <a:r>
                  <a:rPr lang="en-US" dirty="0" smtClean="0"/>
                  <a:t>P(n)</a:t>
                </a:r>
                <a:r>
                  <a:rPr lang="ru-RU" dirty="0" smtClean="0"/>
                  <a:t> зависит от итерации.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 r="-296" b="-12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4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Слабая и сильная эргодичность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981200"/>
                <a:ext cx="9036496" cy="388620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dirty="0" smtClean="0"/>
              </a:p>
              <a:p>
                <a:pPr algn="ctr"/>
                <a:r>
                  <a:rPr lang="ru-RU" dirty="0" smtClean="0"/>
                  <a:t>Слабая эргодичность: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,∀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&gt;0: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ru-RU" dirty="0" smtClean="0"/>
              </a:p>
              <a:p>
                <a:pPr algn="ctr"/>
                <a:r>
                  <a:rPr lang="ru-RU" dirty="0" smtClean="0"/>
                  <a:t>Сильная эргодичность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,∀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&gt;0: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dirty="0" smtClean="0"/>
              </a:p>
              <a:p>
                <a:pPr marL="0" indent="0" algn="ctr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981200"/>
                <a:ext cx="9036496" cy="3886200"/>
              </a:xfrm>
              <a:blipFill rotWithShape="1">
                <a:blip r:embed="rId2"/>
                <a:stretch>
                  <a:fillRect b="-13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37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Слабая и сильная эргодичность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Слабая эргодичность означает, что </a:t>
            </a:r>
            <a:r>
              <a:rPr lang="en-US" dirty="0" smtClean="0"/>
              <a:t>X(k) </a:t>
            </a:r>
            <a:r>
              <a:rPr lang="ru-RU" dirty="0" smtClean="0"/>
              <a:t>перестает зависеть от </a:t>
            </a:r>
            <a:r>
              <a:rPr lang="en-US" dirty="0" smtClean="0"/>
              <a:t>X(m)</a:t>
            </a:r>
            <a:r>
              <a:rPr lang="ru-RU" dirty="0" smtClean="0"/>
              <a:t> с ростом </a:t>
            </a:r>
            <a:r>
              <a:rPr lang="en-US" dirty="0" smtClean="0"/>
              <a:t>k</a:t>
            </a:r>
            <a:r>
              <a:rPr lang="ru-RU" dirty="0" smtClean="0"/>
              <a:t>, независимо от номера итерации </a:t>
            </a:r>
            <a:r>
              <a:rPr lang="en-US" dirty="0" smtClean="0"/>
              <a:t>m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Сильная эргодичность означает сходимость по распределению к вектору </a:t>
            </a:r>
            <a:r>
              <a:rPr lang="en-US" dirty="0" smtClean="0"/>
              <a:t>q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однородных цепей Маркова слабая и сильная эргодичность тождественны, но в общем случае это не так.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6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Сходимость алгоритма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Доказываем сходимость по вероятности</a:t>
            </a:r>
          </a:p>
          <a:p>
            <a:r>
              <a:rPr lang="ru-RU" dirty="0" smtClean="0"/>
              <a:t>Напомним определение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61163F-40E1-4690-80EE-2033C3C16C3E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57453"/>
            <a:ext cx="64198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Достаточное условие слабой эргодичности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Цепь Маркова слабо </a:t>
                </a:r>
                <a:r>
                  <a:rPr lang="ru-RU" dirty="0" err="1" smtClean="0"/>
                  <a:t>эргодична</a:t>
                </a:r>
                <a:r>
                  <a:rPr lang="ru-RU" dirty="0" smtClean="0"/>
                  <a:t>, если следующий ряд расходится для некоторых значений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ru-RU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  <a:p>
                <a:r>
                  <a:rPr lang="ru-RU" dirty="0" smtClean="0"/>
                  <a:t>Коэффициент эргодичности: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 b="-23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2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Достаточное условие сильной эргодичности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Цепь Маркова сильно </a:t>
                </a:r>
                <a:r>
                  <a:rPr lang="ru-RU" dirty="0" err="1" smtClean="0"/>
                  <a:t>эргодична</a:t>
                </a:r>
                <a:r>
                  <a:rPr lang="ru-RU" dirty="0" smtClean="0"/>
                  <a:t>, если</a:t>
                </a:r>
              </a:p>
              <a:p>
                <a:pPr lvl="1"/>
                <a:r>
                  <a:rPr lang="ru-RU" dirty="0" smtClean="0"/>
                  <a:t>Она слабо </a:t>
                </a:r>
                <a:r>
                  <a:rPr lang="ru-RU" dirty="0" err="1" smtClean="0"/>
                  <a:t>эргодична</a:t>
                </a:r>
                <a:endParaRPr lang="ru-RU" dirty="0" smtClean="0"/>
              </a:p>
              <a:p>
                <a:pPr lvl="1"/>
                <a:r>
                  <a:rPr lang="ru-RU" dirty="0" smtClean="0"/>
                  <a:t>На каждой итерации у матрицы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ru-RU" dirty="0" smtClean="0"/>
                  <a:t> есть собственное значение, равное 1 и собственный вектор </a:t>
                </a:r>
                <a:r>
                  <a:rPr lang="en-US" i="1" dirty="0" smtClean="0"/>
                  <a:t>q(k)</a:t>
                </a:r>
              </a:p>
              <a:p>
                <a:pPr lvl="1"/>
                <a:r>
                  <a:rPr lang="ru-RU" dirty="0" smtClean="0"/>
                  <a:t>Для этих собственных векторов сходится числовой ряд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 b="-15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98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Основная теорема о сходимости неоднородной цепи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Пусть температура константна и равна </a:t>
                </a:r>
                <a:r>
                  <a:rPr lang="ru-RU" i="1" dirty="0" smtClean="0"/>
                  <a:t>с. </a:t>
                </a:r>
                <a:r>
                  <a:rPr lang="ru-RU" dirty="0" smtClean="0"/>
                  <a:t>Пусть вероятности генерации таковы, что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:∃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&gt;0 ∀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i="1" dirty="0" smtClean="0"/>
              </a:p>
              <a:p>
                <a:r>
                  <a:rPr lang="ru-RU" dirty="0" smtClean="0"/>
                  <a:t>Пусть также скорость понижения температуры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≥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ru-RU" b="0" i="1" smtClean="0">
                          <a:latin typeface="Cambria Math"/>
                        </a:rPr>
                        <m:t>Г</m:t>
                      </m:r>
                      <m:r>
                        <a:rPr lang="en-US" b="0" i="1" smtClean="0">
                          <a:latin typeface="Cambria Math"/>
                        </a:rPr>
                        <m:t>&gt;0,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&gt;2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Тогда алгоритм сходится к оптимуму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 r="-2222" b="-27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024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теоремы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аналогии с теоремой для однородного процесса, на каждой итерации существуют собственные вектора матрицы </a:t>
            </a:r>
            <a:r>
              <a:rPr lang="en-US" dirty="0" smtClean="0"/>
              <a:t>P(n)</a:t>
            </a:r>
            <a:r>
              <a:rPr lang="ru-RU" dirty="0" smtClean="0"/>
              <a:t>, определяющиеся из уравнений детального баланса.</a:t>
            </a:r>
          </a:p>
          <a:p>
            <a:r>
              <a:rPr lang="ru-RU" dirty="0" smtClean="0"/>
              <a:t>Явный вид векторов </a:t>
            </a:r>
            <a:r>
              <a:rPr lang="en-US" dirty="0" smtClean="0"/>
              <a:t>q(k) </a:t>
            </a:r>
            <a:r>
              <a:rPr lang="ru-RU" dirty="0" smtClean="0"/>
              <a:t>таков, что при уменьшении температуры есть сходимость к оптимуму.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теоремы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Второе и третье условие сильной эргодичности следует из явного вида </a:t>
            </a:r>
            <a:r>
              <a:rPr lang="en-US" dirty="0" smtClean="0"/>
              <a:t>q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Чтобы доказать слабую эргодичность, нужно существенно использовать данное в условии ограничение на значения температуры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26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слабой эргодичности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расходится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nary>
                              <m:naryPr>
                                <m:chr m:val="∑"/>
                                <m:ctrlPr>
                                  <a:rPr lang="ru-RU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bSup>
                              </m:e>
                            </m:nary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ru-RU" dirty="0" smtClean="0"/>
                  <a:t>Подставляя формулу для температуры, получаем ряд вида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nary>
                  </m:oMath>
                </a14:m>
                <a:r>
                  <a:rPr lang="ru-RU" dirty="0" smtClean="0"/>
                  <a:t>, который расходится.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 r="-2074" b="-228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32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Существенные ограничения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Функция принятия нового приближения </a:t>
                </a:r>
                <a:r>
                  <a:rPr lang="ru-RU" dirty="0" err="1" smtClean="0"/>
                  <a:t>мультипликативна</a:t>
                </a:r>
                <a:endParaRPr lang="ru-RU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𝑖𝑘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r>
                  <a:rPr lang="ru-RU" dirty="0" smtClean="0"/>
                  <a:t>Функция генерации решений симметрична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Есть мнение, что последнее ограничение можно ослабить.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 r="-593" b="-13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98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Скорость сходимости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Приведем основные результаты без доказательств.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ru-RU" dirty="0" smtClean="0"/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- второе по модулю собственное значение матрицы </a:t>
                </a:r>
                <a:r>
                  <a:rPr lang="en-US" dirty="0" smtClean="0"/>
                  <a:t>P(c)</a:t>
                </a:r>
                <a:r>
                  <a:rPr lang="ru-RU" dirty="0" smtClean="0"/>
                  <a:t> кратности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89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Скорость сходимости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u-RU" dirty="0" smtClean="0"/>
                  <a:t> если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⋅(1+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/2)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  <m:r>
                          <a:rPr lang="en-US" b="0" i="1" smtClean="0">
                            <a:latin typeface="Cambria Math"/>
                          </a:rPr>
                          <m:t>⁡(1−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) </m:t>
                                </m:r>
                              </m:e>
                            </m:fun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+3</m:t>
                    </m:r>
                  </m:oMath>
                </a14:m>
                <a:endParaRPr lang="ru-RU" dirty="0" smtClean="0"/>
              </a:p>
              <a:p>
                <a:r>
                  <a:rPr lang="ru-RU" dirty="0" smtClean="0"/>
                  <a:t>Чтобы достичь заданной точности, нужно совершить число итераций, пропорциональное квадрату от размера пространства поиска.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 r="-2370" b="-19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9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Цепи Маркова: определение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Последовательность дискретных случайных величин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 smtClean="0"/>
                  <a:t> называется цепью Маркова, если</a:t>
                </a:r>
                <a:endParaRPr lang="en-US" dirty="0" smtClean="0"/>
              </a:p>
              <a:p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ru-RU" dirty="0" smtClean="0"/>
                  <a:t>Множество всех состояний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038" r="-2444" b="-150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7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Цепь Маркова: матрица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ru-RU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ru-RU" i="1" smtClean="0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ru-RU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 smtClean="0"/>
                  <a:t>- матрица, задающая вероятность перехода из состояния </a:t>
                </a:r>
                <a:r>
                  <a:rPr lang="en-US" dirty="0" smtClean="0"/>
                  <a:t>i</a:t>
                </a:r>
                <a:r>
                  <a:rPr lang="ru-RU" dirty="0" smtClean="0"/>
                  <a:t> в состояние </a:t>
                </a:r>
                <a:r>
                  <a:rPr lang="en-US" dirty="0" smtClean="0"/>
                  <a:t>j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4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Цепь Маркова: неразложимость, </a:t>
            </a:r>
            <a:r>
              <a:rPr lang="ru-RU" sz="4000" dirty="0" err="1" smtClean="0"/>
              <a:t>апериодичность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Цепь Маркова называется неразложимой, если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:∃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ru-RU" dirty="0" smtClean="0"/>
                  <a:t> </a:t>
                </a:r>
                <a:endParaRPr lang="en-US" dirty="0" smtClean="0"/>
              </a:p>
              <a:p>
                <a:r>
                  <a:rPr lang="ru-RU" dirty="0" smtClean="0"/>
                  <a:t>Цепь Маркова называется апериодической, если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ℕ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&gt;0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dirty="0" smtClean="0"/>
              </a:p>
              <a:p>
                <a:pPr lvl="1"/>
                <a:r>
                  <a:rPr lang="ru-RU" dirty="0" smtClean="0"/>
                  <a:t>Для неразложимой цепи достаточно, чтобы это условия выполнялось хотя бы на одном решении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 r="-2148" b="-23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7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Цепь Маркова: стационарное распределение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Стационарное распределение – вектор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}=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Стационарное распределение существует, если данный предел не зависит от начального состояния цепи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8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Основная теорема о стационарном распределении </a:t>
            </a:r>
            <a:r>
              <a:rPr lang="ru-RU" sz="3600" dirty="0" err="1" smtClean="0"/>
              <a:t>марковских</a:t>
            </a:r>
            <a:r>
              <a:rPr lang="ru-RU" sz="3600" dirty="0" smtClean="0"/>
              <a:t> цепей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Пусть цепь Маркова неразложима и </a:t>
                </a:r>
                <a:r>
                  <a:rPr lang="ru-RU" dirty="0" err="1" smtClean="0"/>
                  <a:t>апериодична</a:t>
                </a:r>
                <a:r>
                  <a:rPr lang="ru-RU" dirty="0" smtClean="0"/>
                  <a:t>. Тогда у нее существует единственное стационарное распределение, определяемое формулами: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4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Основная теорема о стационарном распределении </a:t>
            </a:r>
            <a:r>
              <a:rPr lang="ru-RU" sz="3600" dirty="0" err="1"/>
              <a:t>марковских</a:t>
            </a:r>
            <a:r>
              <a:rPr lang="ru-RU" sz="3600" dirty="0"/>
              <a:t> цепей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Следствие: вектор определяемый нижеследующими соотношениями, задает стационарное распределение: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∀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Эти соотношения называются </a:t>
                </a:r>
                <a:r>
                  <a:rPr lang="ru-RU" i="1" dirty="0" smtClean="0"/>
                  <a:t>уравнениями детального баланса</a:t>
                </a:r>
                <a:endParaRPr lang="ru-RU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2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Представление алгоритма имитации отжига цепью Маркова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Обозначим окрестность решения </a:t>
                </a:r>
                <a:r>
                  <a:rPr lang="en-US" dirty="0" smtClean="0"/>
                  <a:t>i </a:t>
                </a:r>
                <a:r>
                  <a:rPr lang="ru-RU" dirty="0" smtClean="0"/>
                  <a:t>как </a:t>
                </a:r>
                <a:r>
                  <a:rPr lang="en-US" dirty="0" smtClean="0"/>
                  <a:t>E(i)</a:t>
                </a:r>
                <a:endParaRPr lang="ru-RU" dirty="0" smtClean="0"/>
              </a:p>
              <a:p>
                <a:r>
                  <a:rPr lang="ru-RU" dirty="0" smtClean="0"/>
                  <a:t>Вероятность генерации решения </a:t>
                </a:r>
                <a:r>
                  <a:rPr lang="en-US" dirty="0" smtClean="0"/>
                  <a:t>j </a:t>
                </a:r>
                <a:r>
                  <a:rPr lang="ru-RU" dirty="0" smtClean="0"/>
                  <a:t>в состоянии </a:t>
                </a:r>
                <a:r>
                  <a:rPr lang="en-US" dirty="0" smtClean="0"/>
                  <a:t>i </a:t>
                </a:r>
                <a:r>
                  <a:rPr lang="ru-RU" dirty="0" smtClean="0"/>
                  <a:t>определяется как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|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D44E7-FFB4-44A9-8080-BDB3A14A447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90634"/>
      </p:ext>
    </p:extLst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5451</TotalTime>
  <Words>1700</Words>
  <Application>Microsoft Office PowerPoint</Application>
  <PresentationFormat>Экран (4:3)</PresentationFormat>
  <Paragraphs>144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Пиксел</vt:lpstr>
      <vt:lpstr>Асимптотическая сходимость алгоритмов имитации отжига</vt:lpstr>
      <vt:lpstr>Сходимость алгоритма</vt:lpstr>
      <vt:lpstr>Цепи Маркова: определение</vt:lpstr>
      <vt:lpstr>Цепь Маркова: матрица</vt:lpstr>
      <vt:lpstr>Цепь Маркова: неразложимость, апериодичность</vt:lpstr>
      <vt:lpstr>Цепь Маркова: стационарное распределение</vt:lpstr>
      <vt:lpstr>Основная теорема о стационарном распределении марковских цепей</vt:lpstr>
      <vt:lpstr>Основная теорема о стационарном распределении марковских цепей</vt:lpstr>
      <vt:lpstr>Представление алгоритма имитации отжига цепью Маркова</vt:lpstr>
      <vt:lpstr>Представление алгоритма имитации отжига цепью Маркова</vt:lpstr>
      <vt:lpstr>Представление алгоритма имитации отжига цепью Маркова</vt:lpstr>
      <vt:lpstr>Основная теорема о сходимости</vt:lpstr>
      <vt:lpstr>Доказательство теоремы</vt:lpstr>
      <vt:lpstr>Доказательство теоремы</vt:lpstr>
      <vt:lpstr>Доказательство теоремы</vt:lpstr>
      <vt:lpstr>Недостаток данной теоремы</vt:lpstr>
      <vt:lpstr>Неоднородная модель</vt:lpstr>
      <vt:lpstr>Слабая и сильная эргодичность</vt:lpstr>
      <vt:lpstr>Слабая и сильная эргодичность</vt:lpstr>
      <vt:lpstr>Достаточное условие слабой эргодичности</vt:lpstr>
      <vt:lpstr>Достаточное условие сильной эргодичности</vt:lpstr>
      <vt:lpstr>Основная теорема о сходимости неоднородной цепи</vt:lpstr>
      <vt:lpstr>Доказательство теоремы</vt:lpstr>
      <vt:lpstr>Доказательство теоремы</vt:lpstr>
      <vt:lpstr>Доказательство слабой эргодичности</vt:lpstr>
      <vt:lpstr>Существенные ограничения</vt:lpstr>
      <vt:lpstr>Скорость сходимости</vt:lpstr>
      <vt:lpstr>Скорость сходимости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tasks for multi-processors considering reliability</dc:title>
  <dc:creator>juan</dc:creator>
  <cp:lastModifiedBy>china</cp:lastModifiedBy>
  <cp:revision>319</cp:revision>
  <cp:lastPrinted>1601-01-01T00:00:00Z</cp:lastPrinted>
  <dcterms:created xsi:type="dcterms:W3CDTF">2010-10-06T04:39:16Z</dcterms:created>
  <dcterms:modified xsi:type="dcterms:W3CDTF">2013-11-20T07:43:47Z</dcterms:modified>
</cp:coreProperties>
</file>